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2" r:id="rId7"/>
  </p:sldMasterIdLst>
  <p:sldIdLst>
    <p:sldId id="261" r:id="rId8"/>
    <p:sldId id="259" r:id="rId9"/>
    <p:sldId id="258" r:id="rId10"/>
    <p:sldId id="256" r:id="rId11"/>
    <p:sldId id="260" r:id="rId12"/>
    <p:sldId id="257" r:id="rId13"/>
    <p:sldId id="262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841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52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65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607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2803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799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41031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06102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67098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46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666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591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E7C173-4CF5-4EAC-864C-D4F8CAE36D3E}" type="datetimeFigureOut">
              <a:rPr lang="id-ID" smtClean="0"/>
              <a:t>08/08/2018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F03A1A-9382-4295-9F2C-A2E37D27B236}" type="slidenum">
              <a:rPr lang="id-ID" smtClean="0"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id-ID" dirty="0" smtClean="0">
                <a:latin typeface="Arial Black" pitchFamily="34" charset="0"/>
              </a:rPr>
              <a:t>REFERENCE MANAGER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5589240"/>
            <a:ext cx="9128602" cy="1106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>
                <a:latin typeface="Arial Black" pitchFamily="34" charset="0"/>
              </a:rPr>
              <a:t>FIS, UNIMED, 8-10 AGUSTUS 2018</a:t>
            </a:r>
            <a:endParaRPr lang="id-ID" sz="2800" dirty="0">
              <a:latin typeface="Arial Black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7838" y="2492896"/>
            <a:ext cx="8352928" cy="3384376"/>
          </a:xfrm>
        </p:spPr>
        <p:txBody>
          <a:bodyPr>
            <a:noAutofit/>
          </a:bodyPr>
          <a:lstStyle/>
          <a:p>
            <a:pPr eaLnBrk="1" hangingPunct="1"/>
            <a:r>
              <a:rPr lang="id-ID" sz="2400" b="1" dirty="0" smtClean="0">
                <a:solidFill>
                  <a:schemeClr val="tx1"/>
                </a:solidFill>
                <a:latin typeface="Arial Black" pitchFamily="34" charset="0"/>
              </a:rPr>
              <a:t>DODI SIREGAR</a:t>
            </a:r>
          </a:p>
          <a:p>
            <a:pPr eaLnBrk="1" hangingPunct="1"/>
            <a:r>
              <a:rPr lang="id-ID" sz="2400" b="1" dirty="0" smtClean="0">
                <a:solidFill>
                  <a:schemeClr val="tx1"/>
                </a:solidFill>
                <a:latin typeface="Arial Black" pitchFamily="34" charset="0"/>
              </a:rPr>
              <a:t>UNIVERSITAS HARAPAN </a:t>
            </a:r>
            <a:r>
              <a:rPr lang="id-ID" sz="2400" b="1" dirty="0" smtClean="0">
                <a:solidFill>
                  <a:schemeClr val="tx1"/>
                </a:solidFill>
                <a:latin typeface="Arial Black" pitchFamily="34" charset="0"/>
              </a:rPr>
              <a:t>MEDAN</a:t>
            </a:r>
          </a:p>
          <a:p>
            <a:pPr eaLnBrk="1" hangingPunct="1"/>
            <a:endParaRPr lang="id-ID" sz="24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/>
            <a:r>
              <a:rPr lang="id-ID" sz="2400" b="1" dirty="0" smtClean="0">
                <a:solidFill>
                  <a:schemeClr val="tx1"/>
                </a:solidFill>
                <a:latin typeface="Arial Black" pitchFamily="34" charset="0"/>
              </a:rPr>
              <a:t>KORDA RJI SUMATERA UTARA</a:t>
            </a: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  <a:t>http://</a:t>
            </a:r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  <a:t>orcid.org/0000-0002-5766-4030</a:t>
            </a:r>
            <a:endParaRPr lang="id-ID" sz="24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/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Scopus </a:t>
            </a:r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  <a:t>ID</a:t>
            </a:r>
            <a:r>
              <a:rPr lang="id-ID" sz="2400" b="1" dirty="0" smtClean="0">
                <a:solidFill>
                  <a:schemeClr val="tx1"/>
                </a:solidFill>
                <a:latin typeface="Arial Black" pitchFamily="34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</a:rPr>
              <a:t>57200085632</a:t>
            </a:r>
            <a:endParaRPr lang="id-ID" sz="24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</a:rPr>
              <a:t>Sinta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 ID: 5979560</a:t>
            </a:r>
            <a:endParaRPr lang="en-US" sz="24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76672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dirty="0" smtClean="0"/>
              <a:t>SITASI DAN DAFTAR PUSTAKA</a:t>
            </a:r>
            <a:endParaRPr lang="id-ID" sz="4400" dirty="0"/>
          </a:p>
        </p:txBody>
      </p:sp>
      <p:sp>
        <p:nvSpPr>
          <p:cNvPr id="2" name="Rectangle 1"/>
          <p:cNvSpPr/>
          <p:nvPr/>
        </p:nvSpPr>
        <p:spPr>
          <a:xfrm>
            <a:off x="539552" y="208140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3600" dirty="0"/>
              <a:t>Daftar Pustaka yaitu suatu daftar yang berisi semua sumber bacaan yang digunakan sebagai bahan acuan dalam penulisan karya ilmiah seperti Makalah, Skripsi, Tugas Akhir, Laporan, Thesis</a:t>
            </a:r>
            <a:r>
              <a:rPr lang="id-ID" sz="3600" dirty="0" smtClean="0"/>
              <a:t>, Jurnal dan </a:t>
            </a:r>
            <a:r>
              <a:rPr lang="id-ID" sz="3600" dirty="0" smtClean="0"/>
              <a:t>Penelitian</a:t>
            </a:r>
            <a:endParaRPr lang="id-ID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96631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PENGERTIAN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1292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03714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err="1">
                <a:latin typeface="Eras Bold ITC" pitchFamily="34" charset="0"/>
                <a:cs typeface="Arial" pitchFamily="34" charset="0"/>
              </a:rPr>
              <a:t>Sitasi</a:t>
            </a:r>
            <a:r>
              <a:rPr lang="en-US" sz="3200" dirty="0">
                <a:latin typeface="Eras Bold ITC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Eras Bold ITC" pitchFamily="34" charset="0"/>
                <a:cs typeface="Arial" pitchFamily="34" charset="0"/>
              </a:rPr>
              <a:t>adalah</a:t>
            </a:r>
            <a:r>
              <a:rPr lang="en-US" sz="3200" dirty="0">
                <a:latin typeface="Eras Bold ITC" pitchFamily="34" charset="0"/>
                <a:cs typeface="Arial" pitchFamily="34" charset="0"/>
              </a:rPr>
              <a:t> </a:t>
            </a:r>
            <a:r>
              <a:rPr lang="id-ID" sz="3200" dirty="0">
                <a:latin typeface="Eras Bold ITC" pitchFamily="34" charset="0"/>
                <a:cs typeface="Arial" pitchFamily="34" charset="0"/>
              </a:rPr>
              <a:t>daftar pustaka dari sejumlah dokumen yang dirujuk atau yang dikutip oleh sebuah dokumen dan setiap daftar pustaka dokumen tersebut dimuat dalam bibliografi dokumen yang mengutip</a:t>
            </a:r>
            <a:r>
              <a:rPr lang="en-US" sz="3200" dirty="0">
                <a:latin typeface="Eras Bold ITC" pitchFamily="34" charset="0"/>
                <a:cs typeface="Arial" pitchFamily="34" charset="0"/>
              </a:rPr>
              <a:t>, yang </a:t>
            </a:r>
            <a:r>
              <a:rPr lang="en-US" sz="3200" dirty="0" err="1">
                <a:latin typeface="Eras Bold ITC" pitchFamily="34" charset="0"/>
                <a:cs typeface="Arial" pitchFamily="34" charset="0"/>
              </a:rPr>
              <a:t>secara</a:t>
            </a:r>
            <a:r>
              <a:rPr lang="en-US" sz="3200" dirty="0">
                <a:latin typeface="Eras Bold ITC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Eras Bold ITC" pitchFamily="34" charset="0"/>
                <a:cs typeface="Arial" pitchFamily="34" charset="0"/>
              </a:rPr>
              <a:t>khusus</a:t>
            </a:r>
            <a:r>
              <a:rPr lang="en-US" sz="3200" dirty="0">
                <a:latin typeface="Eras Bold ITC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Eras Bold ITC" pitchFamily="34" charset="0"/>
                <a:cs typeface="Arial" pitchFamily="34" charset="0"/>
              </a:rPr>
              <a:t>mengkaji</a:t>
            </a:r>
            <a:r>
              <a:rPr lang="en-US" sz="3200" dirty="0">
                <a:latin typeface="Eras Bold ITC" pitchFamily="34" charset="0"/>
                <a:cs typeface="Arial" pitchFamily="34" charset="0"/>
              </a:rPr>
              <a:t>  </a:t>
            </a:r>
            <a:r>
              <a:rPr lang="en-US" sz="3200" dirty="0" err="1">
                <a:latin typeface="Eras Bold ITC" pitchFamily="34" charset="0"/>
                <a:cs typeface="Arial" pitchFamily="34" charset="0"/>
              </a:rPr>
              <a:t>pengarang</a:t>
            </a:r>
            <a:r>
              <a:rPr lang="en-US" sz="3200" dirty="0">
                <a:latin typeface="Eras Bold ITC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Eras Bold ITC" pitchFamily="34" charset="0"/>
                <a:cs typeface="Arial" pitchFamily="34" charset="0"/>
              </a:rPr>
              <a:t>dan</a:t>
            </a:r>
            <a:r>
              <a:rPr lang="en-US" sz="3200" dirty="0">
                <a:latin typeface="Eras Bold ITC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Eras Bold ITC" pitchFamily="34" charset="0"/>
                <a:cs typeface="Arial" pitchFamily="34" charset="0"/>
              </a:rPr>
              <a:t>karya-karya</a:t>
            </a:r>
            <a:r>
              <a:rPr lang="en-US" sz="3200" dirty="0">
                <a:latin typeface="Eras Bold ITC" pitchFamily="34" charset="0"/>
                <a:cs typeface="Arial" pitchFamily="34" charset="0"/>
              </a:rPr>
              <a:t> lain</a:t>
            </a:r>
            <a:endParaRPr lang="id-ID" sz="3200" dirty="0">
              <a:latin typeface="Eras Bold ITC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944117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PENGERTIAN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3780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235" y="593393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/>
              <a:t>MEMBUAT SITASI DAN DAFTAR PUSTAKA</a:t>
            </a:r>
            <a:endParaRPr lang="id-ID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65199" y="314096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3600" dirty="0"/>
              <a:t>Bagian dari upaya untuk menghindari plagiarisme adalah dengan </a:t>
            </a:r>
            <a:r>
              <a:rPr lang="id-ID" sz="3600" dirty="0" smtClean="0"/>
              <a:t>memahami berbagai </a:t>
            </a:r>
            <a:r>
              <a:rPr lang="id-ID" sz="3600" dirty="0"/>
              <a:t>model sitasi, cara membuat sitasi (kutipan) dan menuliskan daftar pustaka.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100057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MANFAAT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417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5439" y="1772816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3200" dirty="0" smtClean="0"/>
              <a:t>Menuliskan sitasi </a:t>
            </a:r>
            <a:r>
              <a:rPr lang="id-ID" sz="3200" dirty="0"/>
              <a:t>(kutipan) merupakan bentuk pengakuan terhadap pengarang, karena ide</a:t>
            </a:r>
            <a:r>
              <a:rPr lang="id-ID" sz="3200" dirty="0" smtClean="0"/>
              <a:t>, gagasan</a:t>
            </a:r>
            <a:r>
              <a:rPr lang="id-ID" sz="3200" dirty="0"/>
              <a:t>, pendapat atau bahkan teorinya telah kita gunakan, untuk mendukung </a:t>
            </a:r>
            <a:r>
              <a:rPr lang="id-ID" sz="3200" dirty="0" smtClean="0"/>
              <a:t>atau melengkapi </a:t>
            </a:r>
            <a:r>
              <a:rPr lang="id-ID" sz="3200" dirty="0"/>
              <a:t>pendapat, ide kita dalam sebuah karya tertentu.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109" y="98072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MANFAAT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6566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947221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3600" dirty="0"/>
              <a:t>Ketika iklim dan </a:t>
            </a:r>
            <a:r>
              <a:rPr lang="id-ID" sz="3600" dirty="0" smtClean="0"/>
              <a:t>budaya saling </a:t>
            </a:r>
            <a:r>
              <a:rPr lang="id-ID" sz="3600" dirty="0"/>
              <a:t>mensitir dengan berkomitmen pada kejujuran intelektual dapat </a:t>
            </a:r>
            <a:r>
              <a:rPr lang="id-ID" sz="3600" dirty="0" smtClean="0"/>
              <a:t>terus dikembangkan </a:t>
            </a:r>
            <a:r>
              <a:rPr lang="id-ID" sz="3600" dirty="0"/>
              <a:t>dan dijaga, maka tidak ada lagi kekhawatiran akan adanya </a:t>
            </a:r>
            <a:r>
              <a:rPr lang="id-ID" sz="3600" dirty="0" smtClean="0"/>
              <a:t>tindakan plagiat</a:t>
            </a:r>
            <a:r>
              <a:rPr lang="id-ID" sz="36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83671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/>
              <a:t>MANFAAT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15992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64922" y="3212976"/>
            <a:ext cx="42130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TERIMAKASIH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465" y="947019"/>
            <a:ext cx="31756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MAULIATE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241" y="5085184"/>
            <a:ext cx="37753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0408" y="4437112"/>
            <a:ext cx="20846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BUJUR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1115" y="1871257"/>
            <a:ext cx="48985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MATURNUWUN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3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</TotalTime>
  <Words>207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Office Theme</vt:lpstr>
      <vt:lpstr>Angles</vt:lpstr>
      <vt:lpstr>Apothecary</vt:lpstr>
      <vt:lpstr>Austin</vt:lpstr>
      <vt:lpstr>Paper</vt:lpstr>
      <vt:lpstr>NewsPrint</vt:lpstr>
      <vt:lpstr>Waveform</vt:lpstr>
      <vt:lpstr>REFERENCE MANAGER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DODI</dc:creator>
  <cp:lastModifiedBy>DODI</cp:lastModifiedBy>
  <cp:revision>13</cp:revision>
  <dcterms:created xsi:type="dcterms:W3CDTF">2018-04-18T15:49:41Z</dcterms:created>
  <dcterms:modified xsi:type="dcterms:W3CDTF">2018-08-08T16:14:13Z</dcterms:modified>
</cp:coreProperties>
</file>